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ext Box 3"/>
          <p:cNvSpPr txBox="1"/>
          <p:nvPr/>
        </p:nvSpPr>
        <p:spPr>
          <a:xfrm>
            <a:off x="304800" y="6328410"/>
            <a:ext cx="259207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b="1"/>
              <a:t>snapshot.canon-asia.com</a:t>
            </a:r>
            <a:endParaRPr lang="en-US" b="1"/>
          </a:p>
        </p:txBody>
      </p:sp>
      <p:pic>
        <p:nvPicPr>
          <p:cNvPr id="8" name="Picture 7" descr="low-position-sample-image_1516-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198995" y="1989455"/>
            <a:ext cx="4202430" cy="3763645"/>
          </a:xfrm>
          <a:prstGeom prst="rect">
            <a:avLst/>
          </a:prstGeom>
        </p:spPr>
      </p:pic>
      <p:pic>
        <p:nvPicPr>
          <p:cNvPr id="9" name="Picture 8" descr="eye-level-position-sample-image_1516-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225" y="950595"/>
            <a:ext cx="3378200" cy="4875530"/>
          </a:xfrm>
          <a:prstGeom prst="rect">
            <a:avLst/>
          </a:prstGeom>
        </p:spPr>
      </p:pic>
      <p:pic>
        <p:nvPicPr>
          <p:cNvPr id="10" name="Picture 9" descr="high-position-sample-image_1516-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785" y="467995"/>
            <a:ext cx="3581400" cy="5523865"/>
          </a:xfrm>
          <a:prstGeom prst="rect">
            <a:avLst/>
          </a:prstGeom>
        </p:spPr>
      </p:pic>
      <p:sp>
        <p:nvSpPr>
          <p:cNvPr id="11" name="Text Box 10"/>
          <p:cNvSpPr txBox="1"/>
          <p:nvPr/>
        </p:nvSpPr>
        <p:spPr>
          <a:xfrm>
            <a:off x="7677785" y="288925"/>
            <a:ext cx="327215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4400" b="1"/>
              <a:t>POSISI/LEVEL</a:t>
            </a:r>
            <a:endParaRPr lang="en-US" sz="4400"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Picture 4" descr="low-angle-sample-image_1516-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5955" y="1238250"/>
            <a:ext cx="3829050" cy="4381500"/>
          </a:xfrm>
          <a:prstGeom prst="rect">
            <a:avLst/>
          </a:prstGeom>
        </p:spPr>
      </p:pic>
      <p:pic>
        <p:nvPicPr>
          <p:cNvPr id="6" name="Picture 5" descr="eye-level-angle-sample-image_1516-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750" y="1329055"/>
            <a:ext cx="3829050" cy="4381500"/>
          </a:xfrm>
          <a:prstGeom prst="rect">
            <a:avLst/>
          </a:prstGeom>
        </p:spPr>
      </p:pic>
      <p:pic>
        <p:nvPicPr>
          <p:cNvPr id="7" name="Content Placeholder 6" descr="high-angle-sample-image_1516-4"/>
          <p:cNvPicPr>
            <a:picLocks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133215" y="1322070"/>
            <a:ext cx="3802380" cy="4351655"/>
          </a:xfrm>
          <a:prstGeom prst="rect">
            <a:avLst/>
          </a:prstGeom>
        </p:spPr>
      </p:pic>
      <p:sp>
        <p:nvSpPr>
          <p:cNvPr id="12" name="Text Box 11"/>
          <p:cNvSpPr txBox="1"/>
          <p:nvPr/>
        </p:nvSpPr>
        <p:spPr>
          <a:xfrm>
            <a:off x="553720" y="324485"/>
            <a:ext cx="1805305" cy="76835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 algn="l"/>
            <a:r>
              <a:rPr lang="en-US" sz="4400" b="1"/>
              <a:t>SUDUT</a:t>
            </a:r>
            <a:endParaRPr lang="en-US" sz="44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/>
              <a:t>1. Mengambil keputusan level</a:t>
            </a:r>
            <a:endParaRPr lang="en-US"/>
          </a:p>
        </p:txBody>
      </p:sp>
      <p:pic>
        <p:nvPicPr>
          <p:cNvPr id="4" name="Content Placeholder 3" descr="high-angle-sample-image_1516-10"/>
          <p:cNvPicPr>
            <a:picLocks noChangeAspect="1"/>
          </p:cNvPicPr>
          <p:nvPr>
            <p:ph sz="half" idx="1"/>
          </p:nvPr>
        </p:nvPicPr>
        <p:blipFill>
          <a:blip r:embed="rId1"/>
          <a:stretch>
            <a:fillRect/>
          </a:stretch>
        </p:blipFill>
        <p:spPr>
          <a:xfrm>
            <a:off x="158115" y="2054225"/>
            <a:ext cx="5840095" cy="3893820"/>
          </a:xfrm>
          <a:prstGeom prst="rect">
            <a:avLst/>
          </a:prstGeom>
        </p:spPr>
      </p:pic>
      <p:pic>
        <p:nvPicPr>
          <p:cNvPr id="6" name="Content Placeholder 5" descr="eye-level-angle-angle-sample-image_1516-9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55055" y="2038985"/>
            <a:ext cx="5885815" cy="3924300"/>
          </a:xfrm>
          <a:prstGeom prst="rect">
            <a:avLst/>
          </a:prstGeom>
        </p:spPr>
      </p:pic>
      <p:sp>
        <p:nvSpPr>
          <p:cNvPr id="8" name="Text Box 7"/>
          <p:cNvSpPr txBox="1"/>
          <p:nvPr/>
        </p:nvSpPr>
        <p:spPr>
          <a:xfrm>
            <a:off x="259080" y="6190615"/>
            <a:ext cx="5462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1400" b="1"/>
              <a:t>EOS 5D Mark III/ EF24-70mm f/2.8L II USM/ FL: 24mm/ Aperture-priority AE (f/4, 1/30 det., EV+0,3)/ ISO 160/ WB: Auto</a:t>
            </a:r>
            <a:endParaRPr lang="en-US" sz="1400" b="1"/>
          </a:p>
        </p:txBody>
      </p:sp>
      <p:sp>
        <p:nvSpPr>
          <p:cNvPr id="9" name="Text Box 8"/>
          <p:cNvSpPr txBox="1"/>
          <p:nvPr/>
        </p:nvSpPr>
        <p:spPr>
          <a:xfrm>
            <a:off x="6155055" y="6190615"/>
            <a:ext cx="546227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1400" b="1"/>
              <a:t>EOS 5D Mark III/ EF24-70mm f/2.8L II USM/ FL: 24mm/ Aperture-priority AE (f/4, 1/40 det., EV+0,3)/ ISO 200/ WB: Auto</a:t>
            </a:r>
            <a:endParaRPr lang="en-US" sz="1400" b="1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100" name="Content Placeholder 99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760345" y="1443990"/>
            <a:ext cx="6670675" cy="43516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7"/>
          <p:cNvSpPr txBox="1"/>
          <p:nvPr/>
        </p:nvSpPr>
        <p:spPr>
          <a:xfrm>
            <a:off x="5156835" y="6114415"/>
            <a:ext cx="546227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1400" b="1"/>
              <a:t>Long Exposure: 1/6s</a:t>
            </a:r>
            <a:endParaRPr lang="en-US" sz="1400"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en-US"/>
          </a:p>
        </p:txBody>
      </p:sp>
      <p:pic>
        <p:nvPicPr>
          <p:cNvPr id="101" name="Content Placeholder 100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2348865" y="955675"/>
            <a:ext cx="7067550" cy="43516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7"/>
          <p:cNvSpPr txBox="1"/>
          <p:nvPr/>
        </p:nvSpPr>
        <p:spPr>
          <a:xfrm>
            <a:off x="5064760" y="5763260"/>
            <a:ext cx="546227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1400" b="1"/>
              <a:t>Short Exposure: 1/8000s</a:t>
            </a:r>
            <a:endParaRPr lang="en-US" sz="1400"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" name="Content Placeholder 101"/>
          <p:cNvPicPr/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838200" y="1253490"/>
            <a:ext cx="10515600" cy="435165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 Box 7"/>
          <p:cNvSpPr txBox="1"/>
          <p:nvPr/>
        </p:nvSpPr>
        <p:spPr>
          <a:xfrm>
            <a:off x="5064760" y="5763260"/>
            <a:ext cx="5462270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1400" b="1"/>
              <a:t>Aperture (f)</a:t>
            </a:r>
            <a:endParaRPr lang="en-US" sz="14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3" descr="eye-level-sample-image_1516-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74740" y="2152650"/>
            <a:ext cx="5559425" cy="3706495"/>
          </a:xfrm>
          <a:prstGeom prst="rect">
            <a:avLst/>
          </a:prstGeom>
        </p:spPr>
      </p:pic>
      <p:pic>
        <p:nvPicPr>
          <p:cNvPr id="5" name="Picture 4" descr="low-angle-sample-image_1516-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480" y="2152650"/>
            <a:ext cx="5559425" cy="370649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354</Words>
  <Application>WPS Presentation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5" baseType="lpstr">
      <vt:lpstr>Arial</vt:lpstr>
      <vt:lpstr>SimSun</vt:lpstr>
      <vt:lpstr>Wingdings</vt:lpstr>
      <vt:lpstr>Calibri</vt:lpstr>
      <vt:lpstr>Microsoft YaHei</vt:lpstr>
      <vt:lpstr>Arial Unicode MS</vt:lpstr>
      <vt:lpstr>Calibri Light</vt:lpstr>
      <vt:lpstr>Office Theme</vt:lpstr>
      <vt:lpstr>PowerPoint 演示文稿</vt:lpstr>
      <vt:lpstr>PowerPoint 演示文稿</vt:lpstr>
      <vt:lpstr>1. Mengambil keputusan level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>User</dc:creator>
  <cp:lastModifiedBy>User</cp:lastModifiedBy>
  <cp:revision>7</cp:revision>
  <dcterms:created xsi:type="dcterms:W3CDTF">2022-02-24T05:07:00Z</dcterms:created>
  <dcterms:modified xsi:type="dcterms:W3CDTF">2022-02-27T09:36:45Z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0D27AA1E0F914DFFB8926C6A20277227</vt:lpwstr>
  </property>
  <property fmtid="{D5CDD505-2E9C-101B-9397-08002B2CF9AE}" pid="3" name="KSOProductBuildVer">
    <vt:lpwstr>1033-11.2.0.10463</vt:lpwstr>
  </property>
</Properties>
</file>