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0" name="Picture 99"/>
          <p:cNvPicPr/>
          <p:nvPr/>
        </p:nvPicPr>
        <p:blipFill>
          <a:blip r:embed="rId1"/>
          <a:stretch>
            <a:fillRect/>
          </a:stretch>
        </p:blipFill>
        <p:spPr>
          <a:xfrm>
            <a:off x="1659890" y="589915"/>
            <a:ext cx="8872220" cy="56775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Picture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2601595" y="1163955"/>
            <a:ext cx="6989445" cy="45300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" name="Picture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2096770" y="772160"/>
            <a:ext cx="7997825" cy="5313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3" name="Picture 102"/>
          <p:cNvPicPr/>
          <p:nvPr/>
        </p:nvPicPr>
        <p:blipFill>
          <a:blip r:embed="rId1"/>
          <a:stretch>
            <a:fillRect/>
          </a:stretch>
        </p:blipFill>
        <p:spPr>
          <a:xfrm>
            <a:off x="1760855" y="687070"/>
            <a:ext cx="8669655" cy="54844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4" name="Picture 103"/>
          <p:cNvPicPr/>
          <p:nvPr/>
        </p:nvPicPr>
        <p:blipFill>
          <a:blip r:embed="rId1"/>
          <a:stretch>
            <a:fillRect/>
          </a:stretch>
        </p:blipFill>
        <p:spPr>
          <a:xfrm>
            <a:off x="2142490" y="727075"/>
            <a:ext cx="7907020" cy="5403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6" name="Picture 105"/>
          <p:cNvPicPr/>
          <p:nvPr/>
        </p:nvPicPr>
        <p:blipFill>
          <a:blip r:embed="rId1"/>
          <a:stretch>
            <a:fillRect/>
          </a:stretch>
        </p:blipFill>
        <p:spPr>
          <a:xfrm>
            <a:off x="853123" y="1564640"/>
            <a:ext cx="5572125" cy="37287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" name="Picture 106"/>
          <p:cNvPicPr/>
          <p:nvPr/>
        </p:nvPicPr>
        <p:blipFill>
          <a:blip r:embed="rId2"/>
          <a:stretch>
            <a:fillRect/>
          </a:stretch>
        </p:blipFill>
        <p:spPr>
          <a:xfrm>
            <a:off x="7044055" y="375285"/>
            <a:ext cx="4268470" cy="61074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8" name="Picture 107"/>
          <p:cNvPicPr/>
          <p:nvPr/>
        </p:nvPicPr>
        <p:blipFill>
          <a:blip r:embed="rId1"/>
          <a:stretch>
            <a:fillRect/>
          </a:stretch>
        </p:blipFill>
        <p:spPr>
          <a:xfrm>
            <a:off x="2367915" y="1520190"/>
            <a:ext cx="7874635" cy="43929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772160" y="734060"/>
            <a:ext cx="24244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1. Eye angle</a:t>
            </a:r>
            <a:endParaRPr lang="en-US" sz="36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Box 4"/>
          <p:cNvSpPr txBox="1"/>
          <p:nvPr/>
        </p:nvSpPr>
        <p:spPr>
          <a:xfrm>
            <a:off x="772160" y="734060"/>
            <a:ext cx="26530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2. Frog Angle</a:t>
            </a:r>
            <a:endParaRPr lang="en-US" sz="3600" b="1"/>
          </a:p>
        </p:txBody>
      </p:sp>
      <p:pic>
        <p:nvPicPr>
          <p:cNvPr id="109" name="Picture 108"/>
          <p:cNvPicPr/>
          <p:nvPr/>
        </p:nvPicPr>
        <p:blipFill>
          <a:blip r:embed="rId1"/>
          <a:stretch>
            <a:fillRect/>
          </a:stretch>
        </p:blipFill>
        <p:spPr>
          <a:xfrm>
            <a:off x="667703" y="1864995"/>
            <a:ext cx="5572125" cy="31280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1" name="Picture 110"/>
          <p:cNvPicPr/>
          <p:nvPr/>
        </p:nvPicPr>
        <p:blipFill>
          <a:blip r:embed="rId2"/>
          <a:stretch>
            <a:fillRect/>
          </a:stretch>
        </p:blipFill>
        <p:spPr>
          <a:xfrm>
            <a:off x="6239828" y="1565910"/>
            <a:ext cx="5572125" cy="37261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6" name="Content Placeholder 5"/>
          <p:cNvPicPr>
            <a:picLocks noChangeAspect="1"/>
          </p:cNvPicPr>
          <p:nvPr>
            <p:ph idx="1"/>
          </p:nvPr>
        </p:nvPicPr>
        <p:blipFill>
          <a:blip r:embed="rId1"/>
          <a:srcRect t="35350"/>
          <a:stretch>
            <a:fillRect/>
          </a:stretch>
        </p:blipFill>
        <p:spPr>
          <a:xfrm>
            <a:off x="1828165" y="1532255"/>
            <a:ext cx="9030335" cy="43516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Box 4"/>
          <p:cNvSpPr txBox="1"/>
          <p:nvPr/>
        </p:nvSpPr>
        <p:spPr>
          <a:xfrm>
            <a:off x="772160" y="734060"/>
            <a:ext cx="26022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3. Low Angle</a:t>
            </a:r>
            <a:endParaRPr lang="en-US" sz="3600" b="1"/>
          </a:p>
        </p:txBody>
      </p:sp>
      <p:pic>
        <p:nvPicPr>
          <p:cNvPr id="112" name="Picture 111"/>
          <p:cNvPicPr/>
          <p:nvPr/>
        </p:nvPicPr>
        <p:blipFill>
          <a:blip r:embed="rId1"/>
          <a:stretch>
            <a:fillRect/>
          </a:stretch>
        </p:blipFill>
        <p:spPr>
          <a:xfrm>
            <a:off x="7357110" y="239395"/>
            <a:ext cx="3983990" cy="59385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" name="Picture 112"/>
          <p:cNvPicPr/>
          <p:nvPr/>
        </p:nvPicPr>
        <p:blipFill>
          <a:blip r:embed="rId2"/>
          <a:stretch>
            <a:fillRect/>
          </a:stretch>
        </p:blipFill>
        <p:spPr>
          <a:xfrm>
            <a:off x="772160" y="1794510"/>
            <a:ext cx="6062980" cy="28282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4" name="Picture 113"/>
          <p:cNvPicPr/>
          <p:nvPr/>
        </p:nvPicPr>
        <p:blipFill>
          <a:blip r:embed="rId3"/>
          <a:stretch>
            <a:fillRect/>
          </a:stretch>
        </p:blipFill>
        <p:spPr>
          <a:xfrm>
            <a:off x="3641725" y="4622800"/>
            <a:ext cx="3193415" cy="20916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Box 4"/>
          <p:cNvSpPr txBox="1"/>
          <p:nvPr/>
        </p:nvSpPr>
        <p:spPr>
          <a:xfrm>
            <a:off x="772160" y="734060"/>
            <a:ext cx="268668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4. High Angle</a:t>
            </a:r>
            <a:endParaRPr lang="en-US" sz="3600" b="1"/>
          </a:p>
        </p:txBody>
      </p:sp>
      <p:pic>
        <p:nvPicPr>
          <p:cNvPr id="115" name="Content Placeholder 114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8200" y="1825625"/>
            <a:ext cx="10515600" cy="43516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116" name="Picture 115"/>
          <p:cNvPicPr/>
          <p:nvPr/>
        </p:nvPicPr>
        <p:blipFill>
          <a:blip r:embed="rId1"/>
          <a:stretch>
            <a:fillRect/>
          </a:stretch>
        </p:blipFill>
        <p:spPr>
          <a:xfrm>
            <a:off x="2428240" y="995045"/>
            <a:ext cx="7626350" cy="51822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Box 4"/>
          <p:cNvSpPr txBox="1"/>
          <p:nvPr/>
        </p:nvSpPr>
        <p:spPr>
          <a:xfrm>
            <a:off x="772160" y="734060"/>
            <a:ext cx="216598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5. Bird Eye</a:t>
            </a:r>
            <a:endParaRPr lang="en-US" sz="3600" b="1"/>
          </a:p>
        </p:txBody>
      </p:sp>
      <p:pic>
        <p:nvPicPr>
          <p:cNvPr id="117" name="Picture 116"/>
          <p:cNvPicPr/>
          <p:nvPr/>
        </p:nvPicPr>
        <p:blipFill>
          <a:blip r:embed="rId1"/>
          <a:stretch>
            <a:fillRect/>
          </a:stretch>
        </p:blipFill>
        <p:spPr>
          <a:xfrm>
            <a:off x="6168708" y="1569403"/>
            <a:ext cx="5572125" cy="40900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8" name="Picture 117"/>
          <p:cNvPicPr/>
          <p:nvPr/>
        </p:nvPicPr>
        <p:blipFill>
          <a:blip r:embed="rId2"/>
          <a:stretch>
            <a:fillRect/>
          </a:stretch>
        </p:blipFill>
        <p:spPr>
          <a:xfrm>
            <a:off x="420688" y="1923097"/>
            <a:ext cx="5572125" cy="33839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9" name="Picture 118"/>
          <p:cNvPicPr/>
          <p:nvPr/>
        </p:nvPicPr>
        <p:blipFill>
          <a:blip r:embed="rId1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0" name="Picture 119"/>
          <p:cNvPicPr/>
          <p:nvPr/>
        </p:nvPicPr>
        <p:blipFill>
          <a:blip r:embed="rId1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1" name="Picture 120"/>
          <p:cNvPicPr/>
          <p:nvPr/>
        </p:nvPicPr>
        <p:blipFill>
          <a:blip r:embed="rId1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" name="Picture 121"/>
          <p:cNvPicPr/>
          <p:nvPr/>
        </p:nvPicPr>
        <p:blipFill>
          <a:blip r:embed="rId1"/>
          <a:stretch>
            <a:fillRect/>
          </a:stretch>
        </p:blipFill>
        <p:spPr>
          <a:xfrm>
            <a:off x="2440305" y="833755"/>
            <a:ext cx="7312025" cy="49739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3" name="Picture 122"/>
          <p:cNvPicPr/>
          <p:nvPr/>
        </p:nvPicPr>
        <p:blipFill>
          <a:blip r:embed="rId1"/>
          <a:stretch>
            <a:fillRect/>
          </a:stretch>
        </p:blipFill>
        <p:spPr>
          <a:xfrm>
            <a:off x="1981835" y="589915"/>
            <a:ext cx="8446135" cy="563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124" name="Picture 123"/>
          <p:cNvPicPr/>
          <p:nvPr/>
        </p:nvPicPr>
        <p:blipFill>
          <a:blip r:embed="rId1"/>
          <a:stretch>
            <a:fillRect/>
          </a:stretch>
        </p:blipFill>
        <p:spPr>
          <a:xfrm>
            <a:off x="1950085" y="549275"/>
            <a:ext cx="8616315" cy="5759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5" name="Picture 124"/>
          <p:cNvPicPr/>
          <p:nvPr/>
        </p:nvPicPr>
        <p:blipFill>
          <a:blip r:embed="rId1"/>
          <a:stretch>
            <a:fillRect/>
          </a:stretch>
        </p:blipFill>
        <p:spPr>
          <a:xfrm>
            <a:off x="922973" y="1982788"/>
            <a:ext cx="5000625" cy="3324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772160" y="734060"/>
            <a:ext cx="210883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6. framing</a:t>
            </a:r>
            <a:endParaRPr lang="en-US" sz="3600" b="1"/>
          </a:p>
        </p:txBody>
      </p:sp>
      <p:pic>
        <p:nvPicPr>
          <p:cNvPr id="126" name="Picture 125"/>
          <p:cNvPicPr/>
          <p:nvPr/>
        </p:nvPicPr>
        <p:blipFill>
          <a:blip r:embed="rId2"/>
          <a:stretch>
            <a:fillRect/>
          </a:stretch>
        </p:blipFill>
        <p:spPr>
          <a:xfrm>
            <a:off x="7330123" y="1309053"/>
            <a:ext cx="4238625" cy="4238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127" name="Picture 126"/>
          <p:cNvPicPr/>
          <p:nvPr/>
        </p:nvPicPr>
        <p:blipFill>
          <a:blip r:embed="rId1"/>
          <a:stretch>
            <a:fillRect/>
          </a:stretch>
        </p:blipFill>
        <p:spPr>
          <a:xfrm>
            <a:off x="1842135" y="765810"/>
            <a:ext cx="8507730" cy="53263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8" name="Picture 127"/>
          <p:cNvPicPr/>
          <p:nvPr/>
        </p:nvPicPr>
        <p:blipFill>
          <a:blip r:embed="rId1"/>
          <a:stretch>
            <a:fillRect/>
          </a:stretch>
        </p:blipFill>
        <p:spPr>
          <a:xfrm>
            <a:off x="2282825" y="811530"/>
            <a:ext cx="8028940" cy="52343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9" name="Picture 128"/>
          <p:cNvPicPr/>
          <p:nvPr/>
        </p:nvPicPr>
        <p:blipFill>
          <a:blip r:embed="rId1"/>
          <a:stretch>
            <a:fillRect/>
          </a:stretch>
        </p:blipFill>
        <p:spPr>
          <a:xfrm>
            <a:off x="2638425" y="1198245"/>
            <a:ext cx="7533005" cy="49098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0" name="Picture 129"/>
          <p:cNvPicPr/>
          <p:nvPr/>
        </p:nvPicPr>
        <p:blipFill>
          <a:blip r:embed="rId1"/>
          <a:stretch>
            <a:fillRect/>
          </a:stretch>
        </p:blipFill>
        <p:spPr>
          <a:xfrm>
            <a:off x="2560955" y="1329055"/>
            <a:ext cx="7410450" cy="5019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772160" y="703580"/>
            <a:ext cx="283337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600" b="1"/>
              <a:t>7. perspective</a:t>
            </a:r>
            <a:endParaRPr lang="en-US" sz="3600" b="1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1" name="Picture 130"/>
          <p:cNvPicPr/>
          <p:nvPr/>
        </p:nvPicPr>
        <p:blipFill>
          <a:blip r:embed="rId1"/>
          <a:stretch>
            <a:fillRect/>
          </a:stretch>
        </p:blipFill>
        <p:spPr>
          <a:xfrm>
            <a:off x="1649095" y="462915"/>
            <a:ext cx="8894445" cy="56680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2" name="Picture 131"/>
          <p:cNvPicPr/>
          <p:nvPr/>
        </p:nvPicPr>
        <p:blipFill>
          <a:blip r:embed="rId1"/>
          <a:stretch>
            <a:fillRect/>
          </a:stretch>
        </p:blipFill>
        <p:spPr>
          <a:xfrm>
            <a:off x="3101340" y="80010"/>
            <a:ext cx="6483350" cy="3044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" name="Picture 132"/>
          <p:cNvPicPr/>
          <p:nvPr/>
        </p:nvPicPr>
        <p:blipFill>
          <a:blip r:embed="rId2"/>
          <a:stretch>
            <a:fillRect/>
          </a:stretch>
        </p:blipFill>
        <p:spPr>
          <a:xfrm>
            <a:off x="3101340" y="3215640"/>
            <a:ext cx="6483350" cy="37230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4" name="Picture 133"/>
          <p:cNvPicPr/>
          <p:nvPr/>
        </p:nvPicPr>
        <p:blipFill>
          <a:blip r:embed="rId1"/>
          <a:stretch>
            <a:fillRect/>
          </a:stretch>
        </p:blipFill>
        <p:spPr>
          <a:xfrm>
            <a:off x="2066290" y="841375"/>
            <a:ext cx="8060055" cy="51746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135" name="Picture 134"/>
          <p:cNvPicPr/>
          <p:nvPr/>
        </p:nvPicPr>
        <p:blipFill>
          <a:blip r:embed="rId1"/>
          <a:stretch>
            <a:fillRect/>
          </a:stretch>
        </p:blipFill>
        <p:spPr>
          <a:xfrm>
            <a:off x="3909695" y="365125"/>
            <a:ext cx="4586605" cy="6200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Content Placeholder 5"/>
          <p:cNvSpPr/>
          <p:nvPr>
            <p:ph idx="1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6" name="Content Placeholder 135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718945" y="1176655"/>
            <a:ext cx="9634855" cy="4243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7" name="Picture 136"/>
          <p:cNvPicPr/>
          <p:nvPr/>
        </p:nvPicPr>
        <p:blipFill>
          <a:blip r:embed="rId1"/>
          <a:stretch>
            <a:fillRect/>
          </a:stretch>
        </p:blipFill>
        <p:spPr>
          <a:xfrm>
            <a:off x="1711325" y="355600"/>
            <a:ext cx="9790430" cy="614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8" name="Picture 137"/>
          <p:cNvPicPr/>
          <p:nvPr/>
        </p:nvPicPr>
        <p:blipFill>
          <a:blip r:embed="rId1"/>
          <a:stretch>
            <a:fillRect/>
          </a:stretch>
        </p:blipFill>
        <p:spPr>
          <a:xfrm>
            <a:off x="3368040" y="322580"/>
            <a:ext cx="6553200" cy="62122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WPS Presentation</Application>
  <PresentationFormat>Widescreen</PresentationFormat>
  <Paragraphs>14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/>
  <cp:lastModifiedBy>User</cp:lastModifiedBy>
  <cp:revision>8</cp:revision>
  <dcterms:created xsi:type="dcterms:W3CDTF">2022-01-20T04:51:59Z</dcterms:created>
  <dcterms:modified xsi:type="dcterms:W3CDTF">2022-01-20T06:36:05Z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69CA8E302BF94EC0B88B11AE071C6F5B</vt:lpwstr>
  </property>
  <property fmtid="{D5CDD505-2E9C-101B-9397-08002B2CF9AE}" pid="3" name="KSOProductBuildVer">
    <vt:lpwstr>1033-11.2.0.10443</vt:lpwstr>
  </property>
</Properties>
</file>