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nstall inkscape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365" y="59690"/>
            <a:ext cx="11939270" cy="67386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Budiman Prastyo\Documents\install inkscape1.pnginstall inkscape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26683" y="60008"/>
            <a:ext cx="11938635" cy="673798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Budiman Prastyo\Documents\install inkscape2.pnginstall inkscape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26683" y="60008"/>
            <a:ext cx="11938635" cy="67379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Budiman Prastyo\Documents\install inkscape3.pnginstall inkscape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26683" y="60008"/>
            <a:ext cx="11938635" cy="67379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Budiman Prastyo\Documents\install inkscape4.pnginstall inkscape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26683" y="60008"/>
            <a:ext cx="11938635" cy="67379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Presentation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/>
  <cp:lastModifiedBy>Budiman Prastyo</cp:lastModifiedBy>
  <cp:revision>2</cp:revision>
  <dcterms:created xsi:type="dcterms:W3CDTF">2021-11-01T07:07:33Z</dcterms:created>
  <dcterms:modified xsi:type="dcterms:W3CDTF">2021-11-01T07:13:55Z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B6C2EC4596EF4817860D2455E17A7E29</vt:lpwstr>
  </property>
  <property fmtid="{D5CDD505-2E9C-101B-9397-08002B2CF9AE}" pid="3" name="KSOProductBuildVer">
    <vt:lpwstr>1033-11.2.0.10323</vt:lpwstr>
  </property>
</Properties>
</file>